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65" r:id="rId5"/>
    <p:sldId id="319" r:id="rId6"/>
    <p:sldId id="322" r:id="rId7"/>
    <p:sldId id="323" r:id="rId8"/>
    <p:sldId id="321" r:id="rId9"/>
    <p:sldId id="320" r:id="rId10"/>
  </p:sldIdLst>
  <p:sldSz cx="12188825" cy="6858000"/>
  <p:notesSz cx="6858000" cy="9144000"/>
  <p:custDataLst>
    <p:tags r:id="rId13"/>
  </p:custDataLst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29" autoAdjust="0"/>
  </p:normalViewPr>
  <p:slideViewPr>
    <p:cSldViewPr showGuides="1">
      <p:cViewPr>
        <p:scale>
          <a:sx n="100" d="100"/>
          <a:sy n="100" d="100"/>
        </p:scale>
        <p:origin x="276" y="78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375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115D25CC-CE2B-44FC-97DA-587FCC13922E}" type="datetime1">
              <a:rPr lang="de-DE" smtClean="0"/>
              <a:pPr algn="r" rtl="0"/>
              <a:t>28.09.2018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de-DE" smtClean="0"/>
              <a:pPr algn="r"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E832C949-ED9C-45D4-8A60-90C89D3B8584}" type="datetime1">
              <a:rPr lang="de-DE" smtClean="0"/>
              <a:pPr/>
              <a:t>28.09.2018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 smtClean="0"/>
              <a:t>Textmasterformat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/>
            </a:lvl1pPr>
          </a:lstStyle>
          <a:p>
            <a:pPr lvl="0" rtl="0"/>
            <a:r>
              <a:rPr lang="de-DE" noProof="0" dirty="0" smtClean="0"/>
              <a:t>Textmasterformate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189E67C-9D02-45EC-B214-7132036CA0E2}" type="datetime1">
              <a:rPr lang="de-DE" noProof="0" smtClean="0"/>
              <a:pPr/>
              <a:t>28.09.2018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>
            <a:lvl1pPr>
              <a:defRPr/>
            </a:lvl1pPr>
          </a:lstStyle>
          <a:p>
            <a:pPr lvl="0" rtl="0"/>
            <a:r>
              <a:rPr lang="de-DE" noProof="0" dirty="0" smtClean="0"/>
              <a:t>Textmasterformate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70FAB6A-C057-4550-9260-DE7EF7F686AF}" type="datetime1">
              <a:rPr lang="de-DE" noProof="0" smtClean="0"/>
              <a:pPr/>
              <a:t>28.09.2018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de-DE" noProof="0" dirty="0" smtClean="0"/>
              <a:t>Textmasterformate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C3BEA5D-0888-4F93-8E94-34D310102D57}" type="datetime1">
              <a:rPr lang="de-DE" smtClean="0"/>
              <a:pPr/>
              <a:t>28.09.2018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 smtClean="0"/>
              <a:t>Textmasterformate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AC737EE-66BB-4D7F-898E-CF1D06F8E110}" type="datetime1">
              <a:rPr lang="de-DE" smtClean="0"/>
              <a:pPr/>
              <a:t>28.09.2018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 smtClean="0"/>
              <a:t>Textmasterformate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 smtClean="0"/>
              <a:t>Textmasterformate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 smtClean="0"/>
              <a:t>​</a:t>
            </a:r>
            <a:fld id="{8B789056-64C5-46DE-95B1-DA257F473F68}" type="datetime1">
              <a:rPr lang="de-DE" smtClean="0"/>
              <a:pPr/>
              <a:t>28.09.2018</a:t>
            </a:fld>
            <a:r>
              <a:rPr lang="de-DE" dirty="0" smtClean="0"/>
              <a:t>​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e-DE" noProof="0" dirty="0" smtClean="0"/>
              <a:t>Textmasterformate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 smtClean="0"/>
              <a:t>Textmasterformate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e-DE" noProof="0" dirty="0" smtClean="0"/>
              <a:t>Textmasterformate bearbeiten</a:t>
            </a:r>
            <a:endParaRPr lang="de-DE" noProof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 smtClean="0"/>
              <a:t>Textmasterformate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0BFF739-A1FF-4B0F-A80D-4A7600AF59B6}" type="datetime1">
              <a:rPr lang="de-DE" noProof="0" smtClean="0"/>
              <a:pPr/>
              <a:t>28.09.2018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smtClean="0"/>
              <a:t>Titelmasterformat durch Klicken bearbeiten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9B1CAE9-9EFE-4152-8504-84F83B03DD44}" type="datetime1">
              <a:rPr lang="de-DE" smtClean="0"/>
              <a:pPr/>
              <a:t>28.09.2018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6AF6054-D64A-4276-A67A-52D6E88FBE84}" type="datetime1">
              <a:rPr lang="de-DE" smtClean="0"/>
              <a:pPr/>
              <a:t>28.09.2018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2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 smtClean="0"/>
              <a:t>Textmasterformate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de-DE" noProof="0" dirty="0" smtClean="0"/>
              <a:t>Textmasterformate bearbeiten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5374C35-0B4F-422D-B236-94C4FF2C6562}" type="datetime1">
              <a:rPr lang="de-DE" noProof="0" smtClean="0"/>
              <a:pPr/>
              <a:t>28.09.2018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2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de-DE" noProof="0" dirty="0" smtClean="0"/>
              <a:t>Textmasterformate bearbeiten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8041F81-F908-46F2-978C-0D5782D2F71E}" type="datetime1">
              <a:rPr lang="de-DE" noProof="0" smtClean="0"/>
              <a:pPr/>
              <a:t>28.09.2018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 dirty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 smtClean="0"/>
              <a:t>Textmasterformat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68FAC-1E42-46E2-B290-2D4CF62A4174}" type="datetime1">
              <a:rPr lang="de-DE" smtClean="0"/>
              <a:pPr/>
              <a:t>28.09.2018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1"/>
          <a:stretch/>
        </p:blipFill>
        <p:spPr>
          <a:xfrm>
            <a:off x="6742484" y="0"/>
            <a:ext cx="5531137" cy="7411836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" dirty="0" smtClean="0"/>
              <a:t>TivSeg HW</a:t>
            </a:r>
            <a:br>
              <a:rPr lang="de" dirty="0" smtClean="0"/>
            </a:br>
            <a:r>
              <a:rPr lang="de" dirty="0" smtClean="0"/>
              <a:t>Konzept</a:t>
            </a:r>
            <a:endParaRPr lang="en-US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 smtClean="0"/>
              <a:t>Gruppe1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383757"/>
            <a:ext cx="10058400" cy="609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3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77"/>
          <a:stretch/>
        </p:blipFill>
        <p:spPr>
          <a:xfrm>
            <a:off x="2674032" y="-21505"/>
            <a:ext cx="6840760" cy="69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9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8"/>
          <a:stretch/>
        </p:blipFill>
        <p:spPr>
          <a:xfrm>
            <a:off x="3466120" y="103218"/>
            <a:ext cx="5256584" cy="665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4" y="440668"/>
            <a:ext cx="12035956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0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387" y="566738"/>
            <a:ext cx="6496050" cy="5724525"/>
          </a:xfrm>
          <a:prstGeom prst="rect">
            <a:avLst/>
          </a:prstGeom>
        </p:spPr>
      </p:pic>
      <p:pic>
        <p:nvPicPr>
          <p:cNvPr id="3" name="914oUw6MY-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5551" t="28287" r="23264" b="15140"/>
          <a:stretch/>
        </p:blipFill>
        <p:spPr>
          <a:xfrm>
            <a:off x="10198867" y="980728"/>
            <a:ext cx="1368153" cy="100811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0" y="257175"/>
            <a:ext cx="58769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4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1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3" dur="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er blauer Tunnel 16 x 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6_TF02895261_TF02895261.potx" id="{2AB7ECFD-3DD1-437A-800A-4010CF699F01}" vid="{7CC23B45-6F2F-47A4-B56E-506F3FC28B8A}"/>
    </a:ext>
  </a:extLst>
</a:theme>
</file>

<file path=ppt/theme/theme2.xml><?xml version="1.0" encoding="utf-8"?>
<a:theme xmlns:a="http://schemas.openxmlformats.org/drawingml/2006/main" name="Office-Design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873beb7-5857-4685-be1f-d57550cc96c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Digitale Businesspräsentation Blauer Tunnel (Breitbild)</Template>
  <TotalTime>0</TotalTime>
  <Words>3</Words>
  <Application>Microsoft Office PowerPoint</Application>
  <PresentationFormat>Benutzerdefiniert</PresentationFormat>
  <Paragraphs>2</Paragraphs>
  <Slides>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9" baseType="lpstr">
      <vt:lpstr>Arial</vt:lpstr>
      <vt:lpstr>Corbel</vt:lpstr>
      <vt:lpstr>Digitaler blauer Tunnel 16 x 9</vt:lpstr>
      <vt:lpstr>TivSeg HW Konzept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2018-09-28T07:54:29Z</dcterms:created>
  <dcterms:modified xsi:type="dcterms:W3CDTF">2018-09-28T08:29:08Z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